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4"/>
  </p:handoutMasterIdLst>
  <p:sldIdLst>
    <p:sldId id="257" r:id="rId2"/>
    <p:sldId id="284" r:id="rId3"/>
    <p:sldId id="259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</p:sldIdLst>
  <p:sldSz cx="9144000" cy="6858000" type="screen4x3"/>
  <p:notesSz cx="6985000" cy="9283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737" autoAdjust="0"/>
    <p:restoredTop sz="94660"/>
  </p:normalViewPr>
  <p:slideViewPr>
    <p:cSldViewPr>
      <p:cViewPr varScale="1">
        <p:scale>
          <a:sx n="97" d="100"/>
          <a:sy n="97" d="100"/>
        </p:scale>
        <p:origin x="-114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050" y="0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7C946-D64D-4B33-BBFE-A3E0506D2380}" type="datetimeFigureOut">
              <a:rPr lang="en-US" smtClean="0"/>
              <a:t>7/14/2011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8563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050" y="8818563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E53DEF-F8B1-4BF5-BC50-C547BE9837E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7/14/2011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7/14/2011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7/14/2011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69179-38D6-443E-8605-11674520FF18}" type="datetimeFigureOut">
              <a:rPr lang="en-US" smtClean="0"/>
              <a:pPr/>
              <a:t>7/14/2011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1C2C5-5902-4252-9347-2585D64F200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20.xml"/><Relationship Id="rId18" Type="http://schemas.openxmlformats.org/officeDocument/2006/relationships/slide" Target="slide12.xml"/><Relationship Id="rId3" Type="http://schemas.openxmlformats.org/officeDocument/2006/relationships/slide" Target="slide8.xml"/><Relationship Id="rId7" Type="http://schemas.openxmlformats.org/officeDocument/2006/relationships/slide" Target="slide9.xml"/><Relationship Id="rId12" Type="http://schemas.openxmlformats.org/officeDocument/2006/relationships/slide" Target="slide15.xml"/><Relationship Id="rId17" Type="http://schemas.openxmlformats.org/officeDocument/2006/relationships/slide" Target="slide7.xml"/><Relationship Id="rId2" Type="http://schemas.openxmlformats.org/officeDocument/2006/relationships/slide" Target="slide3.xml"/><Relationship Id="rId16" Type="http://schemas.openxmlformats.org/officeDocument/2006/relationships/slide" Target="slide21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slide" Target="slide10.xml"/><Relationship Id="rId5" Type="http://schemas.openxmlformats.org/officeDocument/2006/relationships/slide" Target="slide18.xml"/><Relationship Id="rId15" Type="http://schemas.openxmlformats.org/officeDocument/2006/relationships/slide" Target="slide11.xml"/><Relationship Id="rId10" Type="http://schemas.openxmlformats.org/officeDocument/2006/relationships/slide" Target="slide5.xml"/><Relationship Id="rId19" Type="http://schemas.openxmlformats.org/officeDocument/2006/relationships/slide" Target="slide17.xml"/><Relationship Id="rId4" Type="http://schemas.openxmlformats.org/officeDocument/2006/relationships/slide" Target="slide13.xml"/><Relationship Id="rId9" Type="http://schemas.openxmlformats.org/officeDocument/2006/relationships/slide" Target="slide19.xml"/><Relationship Id="rId1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pps.k12.pa.us/143110127104733313/lib/143110127104733313/Distance%20Learning/Pictures/Jeopar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562600"/>
            <a:ext cx="6400800" cy="12954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Welcome!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The Topic For Today Is </a:t>
            </a:r>
            <a:r>
              <a:rPr lang="en-US" b="1" dirty="0" smtClean="0">
                <a:solidFill>
                  <a:schemeClr val="tx1"/>
                </a:solidFill>
              </a:rPr>
              <a:t>Exponent</a:t>
            </a:r>
            <a:r>
              <a:rPr lang="en-US" dirty="0" smtClean="0"/>
              <a:t>.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 2: 600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Question:</a:t>
            </a:r>
          </a:p>
          <a:p>
            <a:r>
              <a:rPr lang="en-US" dirty="0" smtClean="0"/>
              <a:t>  t</a:t>
            </a:r>
            <a:r>
              <a:rPr lang="en-US" baseline="30000" dirty="0" smtClean="0"/>
              <a:t>6</a:t>
            </a:r>
            <a:r>
              <a:rPr lang="en-US" dirty="0" smtClean="0"/>
              <a:t>*t</a:t>
            </a:r>
            <a:r>
              <a:rPr lang="en-US" baseline="30000" dirty="0" smtClean="0"/>
              <a:t>5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Answer</a:t>
            </a:r>
          </a:p>
          <a:p>
            <a:r>
              <a:rPr lang="en-US" dirty="0" smtClean="0"/>
              <a:t>t</a:t>
            </a:r>
            <a:r>
              <a:rPr lang="en-US" baseline="30000" dirty="0" smtClean="0"/>
              <a:t>6</a:t>
            </a:r>
            <a:r>
              <a:rPr lang="en-US" dirty="0" smtClean="0"/>
              <a:t>*t</a:t>
            </a:r>
            <a:r>
              <a:rPr lang="en-US" baseline="30000" dirty="0" smtClean="0"/>
              <a:t>5</a:t>
            </a:r>
            <a:r>
              <a:rPr lang="en-US" dirty="0" smtClean="0"/>
              <a:t>=t</a:t>
            </a:r>
            <a:r>
              <a:rPr lang="en-US" baseline="30000" dirty="0" smtClean="0"/>
              <a:t>11 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 2: 800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Question:</a:t>
            </a:r>
          </a:p>
          <a:p>
            <a:pPr>
              <a:spcBef>
                <a:spcPct val="50000"/>
              </a:spcBef>
            </a:pPr>
            <a:r>
              <a:rPr lang="en-US" dirty="0" smtClean="0"/>
              <a:t>  9a</a:t>
            </a:r>
            <a:r>
              <a:rPr lang="en-US" baseline="30000" dirty="0" smtClean="0"/>
              <a:t>8</a:t>
            </a:r>
            <a:r>
              <a:rPr lang="en-US" dirty="0" smtClean="0"/>
              <a:t>*4a</a:t>
            </a:r>
            <a:r>
              <a:rPr lang="en-US" baseline="30000" dirty="0" smtClean="0"/>
              <a:t>8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FFFF00"/>
                </a:solidFill>
              </a:rPr>
              <a:t>Answer</a:t>
            </a:r>
          </a:p>
          <a:p>
            <a:r>
              <a:rPr lang="en-US" dirty="0" smtClean="0"/>
              <a:t> 9a</a:t>
            </a:r>
            <a:r>
              <a:rPr lang="en-US" baseline="30000" dirty="0" smtClean="0"/>
              <a:t>8</a:t>
            </a:r>
            <a:r>
              <a:rPr lang="en-US" dirty="0" smtClean="0"/>
              <a:t>*4a</a:t>
            </a:r>
            <a:r>
              <a:rPr lang="en-US" baseline="30000" dirty="0" smtClean="0"/>
              <a:t>8</a:t>
            </a:r>
            <a:r>
              <a:rPr lang="en-US" dirty="0" smtClean="0"/>
              <a:t>=36a</a:t>
            </a:r>
            <a:r>
              <a:rPr lang="en-US" baseline="30000" dirty="0" smtClean="0"/>
              <a:t>16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 2: 1000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Question:</a:t>
            </a:r>
          </a:p>
          <a:p>
            <a:r>
              <a:rPr lang="en-US" dirty="0" smtClean="0"/>
              <a:t> 3t</a:t>
            </a:r>
            <a:r>
              <a:rPr lang="en-US" baseline="30000" dirty="0" smtClean="0"/>
              <a:t>5</a:t>
            </a:r>
            <a:r>
              <a:rPr lang="en-US" dirty="0" smtClean="0"/>
              <a:t>(-</a:t>
            </a:r>
            <a:r>
              <a:rPr lang="en-US" dirty="0" err="1" smtClean="0"/>
              <a:t>mt</a:t>
            </a:r>
            <a:r>
              <a:rPr lang="en-US" dirty="0" smtClean="0"/>
              <a:t>)(20m</a:t>
            </a:r>
            <a:r>
              <a:rPr lang="en-US" baseline="30000" dirty="0" smtClean="0"/>
              <a:t>7</a:t>
            </a:r>
            <a:r>
              <a:rPr lang="en-US" dirty="0" smtClean="0"/>
              <a:t>)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Answer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/>
              <a:t>  3t</a:t>
            </a:r>
            <a:r>
              <a:rPr lang="en-US" baseline="30000" dirty="0" smtClean="0"/>
              <a:t>5</a:t>
            </a:r>
            <a:r>
              <a:rPr lang="en-US" dirty="0" smtClean="0"/>
              <a:t>(-</a:t>
            </a:r>
            <a:r>
              <a:rPr lang="en-US" dirty="0" err="1" smtClean="0"/>
              <a:t>mt</a:t>
            </a:r>
            <a:r>
              <a:rPr lang="en-US" dirty="0" smtClean="0"/>
              <a:t>)(20m</a:t>
            </a:r>
            <a:r>
              <a:rPr lang="en-US" baseline="30000" dirty="0" smtClean="0"/>
              <a:t>7</a:t>
            </a:r>
            <a:r>
              <a:rPr lang="en-US" dirty="0" smtClean="0"/>
              <a:t>)=-60m</a:t>
            </a:r>
            <a:r>
              <a:rPr lang="en-US" baseline="30000" dirty="0" smtClean="0"/>
              <a:t>8</a:t>
            </a:r>
            <a:r>
              <a:rPr lang="en-US" dirty="0" smtClean="0"/>
              <a:t>t</a:t>
            </a:r>
            <a:r>
              <a:rPr lang="en-US" baseline="30000" dirty="0" smtClean="0"/>
              <a:t>6</a:t>
            </a:r>
          </a:p>
          <a:p>
            <a:r>
              <a:rPr lang="en-US" dirty="0" smtClean="0"/>
              <a:t>3*-1*20=-60</a:t>
            </a:r>
          </a:p>
          <a:p>
            <a:r>
              <a:rPr lang="en-US" dirty="0" smtClean="0"/>
              <a:t>t*t*t*t*t*t=t</a:t>
            </a:r>
            <a:r>
              <a:rPr lang="en-US" baseline="30000" dirty="0" smtClean="0"/>
              <a:t>6</a:t>
            </a:r>
          </a:p>
          <a:p>
            <a:r>
              <a:rPr lang="en-US" dirty="0" smtClean="0"/>
              <a:t>m*m*m*m*m*m*m*m=m</a:t>
            </a:r>
            <a:r>
              <a:rPr lang="en-US" baseline="30000" dirty="0" smtClean="0"/>
              <a:t>8</a:t>
            </a:r>
          </a:p>
          <a:p>
            <a:endParaRPr lang="en-US" dirty="0" smtClean="0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 3: 200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Question:</a:t>
            </a:r>
          </a:p>
          <a:p>
            <a:r>
              <a:rPr lang="en-US" dirty="0" smtClean="0"/>
              <a:t>  True or false </a:t>
            </a:r>
            <a:r>
              <a:rPr lang="en-US" u="sng" dirty="0" smtClean="0"/>
              <a:t>x</a:t>
            </a:r>
            <a:r>
              <a:rPr lang="en-US" u="sng" baseline="30000" dirty="0" smtClean="0"/>
              <a:t>5</a:t>
            </a:r>
            <a:r>
              <a:rPr lang="en-US" dirty="0" smtClean="0"/>
              <a:t>=x</a:t>
            </a:r>
            <a:r>
              <a:rPr lang="en-US" baseline="30000" dirty="0" smtClean="0"/>
              <a:t>3</a:t>
            </a:r>
          </a:p>
          <a:p>
            <a:pPr>
              <a:buNone/>
            </a:pPr>
            <a:r>
              <a:rPr lang="en-US" dirty="0" smtClean="0"/>
              <a:t>      		     x</a:t>
            </a:r>
            <a:r>
              <a:rPr lang="en-US" baseline="30000" dirty="0" smtClean="0"/>
              <a:t>2 </a:t>
            </a:r>
            <a:r>
              <a:rPr lang="en-US" dirty="0" smtClean="0"/>
              <a:t>                        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FF00"/>
                </a:solidFill>
              </a:rPr>
              <a:t>Answer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/>
              <a:t>  True  </a:t>
            </a:r>
            <a:r>
              <a:rPr lang="en-US" u="sng" dirty="0" smtClean="0"/>
              <a:t>x</a:t>
            </a:r>
            <a:r>
              <a:rPr lang="en-US" u="sng" baseline="30000" dirty="0" smtClean="0"/>
              <a:t>5</a:t>
            </a:r>
            <a:r>
              <a:rPr lang="en-US" dirty="0" smtClean="0"/>
              <a:t>=x</a:t>
            </a:r>
            <a:r>
              <a:rPr lang="en-US" baseline="30000" dirty="0" smtClean="0"/>
              <a:t>3</a:t>
            </a:r>
          </a:p>
          <a:p>
            <a:pPr>
              <a:buNone/>
            </a:pPr>
            <a:r>
              <a:rPr lang="en-US" dirty="0" smtClean="0"/>
              <a:t>                 x</a:t>
            </a:r>
            <a:r>
              <a:rPr lang="en-US" baseline="30000" dirty="0" smtClean="0"/>
              <a:t>2 </a:t>
            </a:r>
            <a:r>
              <a:rPr lang="en-US" dirty="0" smtClean="0"/>
              <a:t> </a:t>
            </a:r>
          </a:p>
          <a:p>
            <a:r>
              <a:rPr lang="en-US" dirty="0" smtClean="0"/>
              <a:t>   </a:t>
            </a:r>
            <a:r>
              <a:rPr lang="en-US" u="sng" dirty="0" smtClean="0"/>
              <a:t>x</a:t>
            </a:r>
            <a:r>
              <a:rPr lang="en-US" u="sng" baseline="30000" dirty="0" smtClean="0"/>
              <a:t>5</a:t>
            </a:r>
            <a:r>
              <a:rPr lang="en-US" dirty="0" smtClean="0"/>
              <a:t>=</a:t>
            </a:r>
            <a:r>
              <a:rPr lang="en-US" u="sng" dirty="0" smtClean="0"/>
              <a:t>x*x*x*x*x </a:t>
            </a:r>
            <a:r>
              <a:rPr lang="en-US" dirty="0" smtClean="0"/>
              <a:t>= x</a:t>
            </a:r>
            <a:r>
              <a:rPr lang="en-US" baseline="30000" dirty="0" smtClean="0"/>
              <a:t>3</a:t>
            </a:r>
          </a:p>
          <a:p>
            <a:r>
              <a:rPr lang="en-US" baseline="30000" dirty="0" smtClean="0"/>
              <a:t> </a:t>
            </a:r>
            <a:r>
              <a:rPr lang="en-US" dirty="0" smtClean="0"/>
              <a:t>  x</a:t>
            </a:r>
            <a:r>
              <a:rPr lang="en-US" baseline="30000" dirty="0" smtClean="0"/>
              <a:t>2 </a:t>
            </a:r>
            <a:r>
              <a:rPr lang="en-US" dirty="0" smtClean="0"/>
              <a:t>          x*x   </a:t>
            </a:r>
          </a:p>
          <a:p>
            <a:pPr>
              <a:buNone/>
            </a:pPr>
            <a:r>
              <a:rPr lang="en-US" dirty="0" smtClean="0"/>
              <a:t>        </a:t>
            </a:r>
          </a:p>
          <a:p>
            <a:pPr>
              <a:buNone/>
            </a:pPr>
            <a:r>
              <a:rPr lang="en-US" dirty="0" smtClean="0"/>
              <a:t>            </a:t>
            </a:r>
          </a:p>
          <a:p>
            <a:pPr>
              <a:spcBef>
                <a:spcPct val="50000"/>
              </a:spcBef>
            </a:pPr>
            <a:endParaRPr lang="en-US" dirty="0" smtClean="0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 3: 400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5715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Question:</a:t>
            </a:r>
          </a:p>
          <a:p>
            <a:pPr>
              <a:spcBef>
                <a:spcPct val="50000"/>
              </a:spcBef>
            </a:pPr>
            <a:r>
              <a:rPr lang="en-US" dirty="0" smtClean="0"/>
              <a:t>   True or false</a:t>
            </a:r>
          </a:p>
          <a:p>
            <a:pPr>
              <a:spcBef>
                <a:spcPct val="50000"/>
              </a:spcBef>
            </a:pPr>
            <a:r>
              <a:rPr lang="en-US" u="sng" dirty="0" smtClean="0"/>
              <a:t> x</a:t>
            </a:r>
            <a:r>
              <a:rPr lang="en-US" u="sng" baseline="30000" dirty="0" smtClean="0"/>
              <a:t>2 </a:t>
            </a:r>
            <a:r>
              <a:rPr lang="en-US" dirty="0" smtClean="0"/>
              <a:t>= x</a:t>
            </a:r>
            <a:r>
              <a:rPr lang="en-US" baseline="30000" dirty="0" smtClean="0"/>
              <a:t>3</a:t>
            </a:r>
          </a:p>
          <a:p>
            <a:pPr>
              <a:spcBef>
                <a:spcPct val="50000"/>
              </a:spcBef>
            </a:pPr>
            <a:r>
              <a:rPr lang="en-US" dirty="0" smtClean="0"/>
              <a:t> x</a:t>
            </a:r>
            <a:r>
              <a:rPr lang="en-US" baseline="30000" dirty="0" smtClean="0"/>
              <a:t>5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FF00"/>
                </a:solidFill>
              </a:rPr>
              <a:t>Answer</a:t>
            </a:r>
          </a:p>
          <a:p>
            <a:r>
              <a:rPr lang="en-US" dirty="0" smtClean="0"/>
              <a:t> False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u="sng" dirty="0" smtClean="0"/>
              <a:t> x</a:t>
            </a:r>
            <a:r>
              <a:rPr lang="en-US" u="sng" baseline="30000" dirty="0" smtClean="0"/>
              <a:t>2 </a:t>
            </a:r>
            <a:r>
              <a:rPr lang="en-US" dirty="0" smtClean="0"/>
              <a:t>= </a:t>
            </a:r>
            <a:r>
              <a:rPr lang="en-US" u="sng" dirty="0" smtClean="0"/>
              <a:t>1</a:t>
            </a:r>
            <a:endParaRPr lang="en-US" u="sng" baseline="30000" dirty="0" smtClean="0"/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dirty="0" smtClean="0"/>
              <a:t> x</a:t>
            </a:r>
            <a:r>
              <a:rPr lang="en-US" baseline="30000" dirty="0" smtClean="0"/>
              <a:t>5</a:t>
            </a:r>
            <a:r>
              <a:rPr lang="en-US" dirty="0" smtClean="0"/>
              <a:t>    x</a:t>
            </a:r>
            <a:r>
              <a:rPr lang="en-US" baseline="30000" dirty="0" smtClean="0"/>
              <a:t>3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u="sng" dirty="0" smtClean="0"/>
              <a:t>    x*x         </a:t>
            </a:r>
            <a:r>
              <a:rPr lang="en-US" dirty="0" smtClean="0"/>
              <a:t>=     </a:t>
            </a:r>
            <a:r>
              <a:rPr lang="en-US" u="sng" dirty="0" smtClean="0"/>
              <a:t>1       </a:t>
            </a:r>
            <a:endParaRPr lang="en-US" u="sng" baseline="30000" dirty="0" smtClean="0"/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dirty="0" smtClean="0"/>
              <a:t>X*x*x*x*x        </a:t>
            </a:r>
            <a:r>
              <a:rPr lang="en-US" dirty="0" err="1" smtClean="0"/>
              <a:t>x</a:t>
            </a:r>
            <a:r>
              <a:rPr lang="en-US" dirty="0" smtClean="0"/>
              <a:t> </a:t>
            </a:r>
            <a:r>
              <a:rPr lang="en-US" baseline="30000" dirty="0" smtClean="0"/>
              <a:t>3</a:t>
            </a:r>
            <a:endParaRPr lang="en-US" dirty="0" smtClean="0"/>
          </a:p>
          <a:p>
            <a:pPr>
              <a:lnSpc>
                <a:spcPct val="120000"/>
              </a:lnSpc>
              <a:spcBef>
                <a:spcPct val="50000"/>
              </a:spcBef>
            </a:pPr>
            <a:endParaRPr lang="en-US" baseline="30000" dirty="0" smtClean="0"/>
          </a:p>
          <a:p>
            <a:pPr>
              <a:lnSpc>
                <a:spcPct val="120000"/>
              </a:lnSpc>
              <a:spcBef>
                <a:spcPct val="50000"/>
              </a:spcBef>
            </a:pPr>
            <a:endParaRPr lang="en-US" baseline="30000" dirty="0" smtClean="0"/>
          </a:p>
          <a:p>
            <a:pPr>
              <a:lnSpc>
                <a:spcPct val="120000"/>
              </a:lnSpc>
              <a:spcBef>
                <a:spcPct val="50000"/>
              </a:spcBef>
            </a:pPr>
            <a:endParaRPr lang="en-US" u="sng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 3: 600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Question:</a:t>
            </a:r>
          </a:p>
          <a:p>
            <a:pPr>
              <a:spcBef>
                <a:spcPct val="50000"/>
              </a:spcBef>
            </a:pPr>
            <a:r>
              <a:rPr lang="en-US" dirty="0" smtClean="0"/>
              <a:t> </a:t>
            </a:r>
          </a:p>
          <a:p>
            <a:pPr>
              <a:spcBef>
                <a:spcPct val="50000"/>
              </a:spcBef>
              <a:buNone/>
            </a:pPr>
            <a:r>
              <a:rPr lang="en-US" dirty="0" smtClean="0"/>
              <a:t>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Answer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/>
              <a:t>           =m</a:t>
            </a:r>
            <a:r>
              <a:rPr lang="en-US" baseline="30000" dirty="0" smtClean="0"/>
              <a:t>5 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2362200"/>
            <a:ext cx="838200" cy="1160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 3: 800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Question:</a:t>
            </a:r>
          </a:p>
          <a:p>
            <a:r>
              <a:rPr lang="en-US" dirty="0" smtClean="0"/>
              <a:t>  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FF00"/>
                </a:solidFill>
              </a:rPr>
              <a:t>Answer</a:t>
            </a:r>
            <a:endParaRPr lang="en-US" dirty="0">
              <a:solidFill>
                <a:srgbClr val="FFFF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dirty="0" smtClean="0"/>
              <a:t>             =7x</a:t>
            </a:r>
            <a:r>
              <a:rPr lang="en-US" baseline="30000" dirty="0" smtClean="0"/>
              <a:t>5</a:t>
            </a:r>
          </a:p>
          <a:p>
            <a:endParaRPr lang="en-US" dirty="0" smtClean="0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798" y="2285999"/>
            <a:ext cx="1055307" cy="1005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 3: 1000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Question:</a:t>
            </a:r>
          </a:p>
          <a:p>
            <a:pPr>
              <a:spcBef>
                <a:spcPct val="50000"/>
              </a:spcBef>
            </a:pPr>
            <a:r>
              <a:rPr lang="en-US" dirty="0" smtClean="0"/>
              <a:t>  simplify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FF00"/>
                </a:solidFill>
              </a:rPr>
              <a:t>Answer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/>
              <a:t>             = </a:t>
            </a:r>
            <a:r>
              <a:rPr lang="en-US" u="sng" dirty="0" smtClean="0"/>
              <a:t>1 </a:t>
            </a:r>
          </a:p>
          <a:p>
            <a:pPr lvl="1">
              <a:buNone/>
            </a:pPr>
            <a:r>
              <a:rPr lang="en-US" dirty="0" smtClean="0"/>
              <a:t>                7x</a:t>
            </a:r>
            <a:r>
              <a:rPr lang="en-US" baseline="30000" dirty="0" smtClean="0"/>
              <a:t>5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23622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 4: 200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Question:</a:t>
            </a:r>
          </a:p>
          <a:p>
            <a:pPr>
              <a:spcBef>
                <a:spcPct val="50000"/>
              </a:spcBef>
            </a:pPr>
            <a:r>
              <a:rPr lang="en-US" dirty="0" smtClean="0"/>
              <a:t>  True or false 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FF00"/>
                </a:solidFill>
              </a:rPr>
              <a:t>Answer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/>
              <a:t> True </a:t>
            </a:r>
          </a:p>
          <a:p>
            <a:endParaRPr lang="en-US" dirty="0" smtClean="0"/>
          </a:p>
          <a:p>
            <a:r>
              <a:rPr lang="en-US" dirty="0" smtClean="0"/>
              <a:t>Remember when there is a parenthesis you multiply the exponents.</a:t>
            </a:r>
          </a:p>
          <a:p>
            <a:r>
              <a:rPr lang="en-US" dirty="0" smtClean="0"/>
              <a:t>Remember parenthesis are like glasses, they hit each item inside the  (  ).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2514600"/>
            <a:ext cx="490610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 4: 400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Question:</a:t>
            </a:r>
          </a:p>
          <a:p>
            <a:r>
              <a:rPr lang="en-US" dirty="0" smtClean="0"/>
              <a:t> simplify 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FF00"/>
                </a:solidFill>
              </a:rPr>
              <a:t>Answer</a:t>
            </a:r>
            <a:endParaRPr lang="en-US" dirty="0">
              <a:solidFill>
                <a:srgbClr val="FFFF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dirty="0" smtClean="0"/>
              <a:t>                       =64q</a:t>
            </a:r>
            <a:r>
              <a:rPr lang="en-US" baseline="30000" dirty="0" smtClean="0"/>
              <a:t>3</a:t>
            </a:r>
          </a:p>
          <a:p>
            <a:pPr>
              <a:spcBef>
                <a:spcPct val="50000"/>
              </a:spcBef>
              <a:buNone/>
            </a:pPr>
            <a:endParaRPr lang="en-US" baseline="30000" dirty="0" smtClean="0"/>
          </a:p>
          <a:p>
            <a:pPr>
              <a:spcBef>
                <a:spcPct val="50000"/>
              </a:spcBef>
              <a:buNone/>
            </a:pPr>
            <a:endParaRPr lang="en-US" dirty="0" smtClean="0"/>
          </a:p>
          <a:p>
            <a:pPr>
              <a:spcBef>
                <a:spcPct val="50000"/>
              </a:spcBef>
              <a:buNone/>
            </a:pPr>
            <a:endParaRPr lang="en-US" dirty="0" smtClean="0"/>
          </a:p>
          <a:p>
            <a:pPr>
              <a:spcBef>
                <a:spcPct val="50000"/>
              </a:spcBef>
            </a:pPr>
            <a:r>
              <a:rPr lang="en-US" dirty="0" smtClean="0"/>
              <a:t>Remember the glasses ( parenthesis)  see ALL pieces inside the  (   ).</a:t>
            </a:r>
          </a:p>
          <a:p>
            <a:endParaRPr lang="en-US" dirty="0" smtClean="0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7400" y="1981200"/>
            <a:ext cx="160020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Exponent </a:t>
            </a:r>
            <a:r>
              <a:rPr lang="en-US" dirty="0" smtClean="0"/>
              <a:t>Jeopardy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295400" y="838200"/>
          <a:ext cx="6583680" cy="4743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</a:tblGrid>
              <a:tr h="895795"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smtClean="0"/>
                        <a:t>Reduce</a:t>
                      </a:r>
                      <a:r>
                        <a:rPr lang="en-US" sz="1800" baseline="0" dirty="0" smtClean="0"/>
                        <a:t> me!</a:t>
                      </a:r>
                      <a:endParaRPr lang="en-US" sz="1800" b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 Make me big fast…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Ouch</a:t>
                      </a:r>
                      <a:r>
                        <a:rPr lang="en-US" baseline="0" dirty="0" smtClean="0"/>
                        <a:t> you have cut me in half!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Wowsers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kapowers</a:t>
                      </a:r>
                      <a:r>
                        <a:rPr lang="en-US" baseline="0" dirty="0" smtClean="0"/>
                        <a:t>*%!@*()</a:t>
                      </a:r>
                      <a:endParaRPr lang="en-US" dirty="0" smtClean="0"/>
                    </a:p>
                  </a:txBody>
                  <a:tcPr/>
                </a:tc>
              </a:tr>
              <a:tr h="723999"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2" action="ppaction://hlinksldjump"/>
                        </a:rPr>
                        <a:t>200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3" action="ppaction://hlinksldjump"/>
                        </a:rPr>
                        <a:t>200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4" action="ppaction://hlinksldjump"/>
                        </a:rPr>
                        <a:t>200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5" action="ppaction://hlinksldjump"/>
                        </a:rPr>
                        <a:t>200</a:t>
                      </a:r>
                      <a:endParaRPr lang="en-US" dirty="0"/>
                    </a:p>
                  </a:txBody>
                  <a:tcPr/>
                </a:tc>
              </a:tr>
              <a:tr h="736270"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6" action="ppaction://hlinksldjump"/>
                        </a:rPr>
                        <a:t>400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7" action="ppaction://hlinksldjump"/>
                        </a:rPr>
                        <a:t>400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8" action="ppaction://hlinksldjump"/>
                        </a:rPr>
                        <a:t>400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9" action="ppaction://hlinksldjump"/>
                        </a:rPr>
                        <a:t>400</a:t>
                      </a:r>
                      <a:endParaRPr lang="en-US" dirty="0"/>
                    </a:p>
                  </a:txBody>
                  <a:tcPr/>
                </a:tc>
              </a:tr>
              <a:tr h="736270"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10" action="ppaction://hlinksldjump"/>
                        </a:rPr>
                        <a:t>600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11" action="ppaction://hlinksldjump"/>
                        </a:rPr>
                        <a:t>600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12" action="ppaction://hlinksldjump"/>
                        </a:rPr>
                        <a:t>600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13" action="ppaction://hlinksldjump"/>
                        </a:rPr>
                        <a:t>600</a:t>
                      </a:r>
                      <a:endParaRPr lang="en-US" dirty="0"/>
                    </a:p>
                  </a:txBody>
                  <a:tcPr/>
                </a:tc>
              </a:tr>
              <a:tr h="736270"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14" action="ppaction://hlinksldjump"/>
                        </a:rPr>
                        <a:t>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15" action="ppaction://hlinksldjump"/>
                        </a:rPr>
                        <a:t>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" action="ppaction://noaction"/>
                        </a:rPr>
                        <a:t>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16" action="ppaction://hlinksldjump"/>
                        </a:rPr>
                        <a:t>800</a:t>
                      </a:r>
                      <a:endParaRPr lang="en-US" dirty="0"/>
                    </a:p>
                  </a:txBody>
                  <a:tcPr/>
                </a:tc>
              </a:tr>
              <a:tr h="895795"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17" action="ppaction://hlinksldjump"/>
                        </a:rPr>
                        <a:t>1000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18" action="ppaction://hlinksldjump"/>
                        </a:rPr>
                        <a:t>1000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19" action="ppaction://hlinksldjump"/>
                        </a:rPr>
                        <a:t>1000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hlinkClick r:id="rId20" action="ppaction://hlinksldjump"/>
                        </a:rPr>
                        <a:t>1000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 4: 600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Question:</a:t>
            </a:r>
          </a:p>
          <a:p>
            <a:r>
              <a:rPr lang="en-US" dirty="0" smtClean="0"/>
              <a:t>  Simplify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FF00"/>
                </a:solidFill>
              </a:rPr>
              <a:t>Answer</a:t>
            </a:r>
            <a:endParaRPr lang="en-US" dirty="0">
              <a:solidFill>
                <a:srgbClr val="FFFF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dirty="0" smtClean="0"/>
              <a:t>  =50k</a:t>
            </a:r>
            <a:r>
              <a:rPr lang="en-US" baseline="30000" dirty="0" smtClean="0"/>
              <a:t>5</a:t>
            </a:r>
            <a:r>
              <a:rPr lang="en-US" dirty="0" smtClean="0"/>
              <a:t>d</a:t>
            </a:r>
            <a:r>
              <a:rPr lang="en-US" baseline="30000" dirty="0" smtClean="0"/>
              <a:t>3</a:t>
            </a:r>
          </a:p>
          <a:p>
            <a:pPr>
              <a:spcBef>
                <a:spcPct val="50000"/>
              </a:spcBef>
            </a:pPr>
            <a:endParaRPr lang="en-US" dirty="0" smtClean="0"/>
          </a:p>
          <a:p>
            <a:pPr>
              <a:spcBef>
                <a:spcPct val="50000"/>
              </a:spcBef>
            </a:pPr>
            <a:r>
              <a:rPr lang="en-US" dirty="0" smtClean="0"/>
              <a:t>Remember that the glasses can only see inside the parenthesis.</a:t>
            </a:r>
          </a:p>
          <a:p>
            <a:endParaRPr lang="en-US" dirty="0" smtClean="0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2209800"/>
            <a:ext cx="279009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 4: 800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Question:</a:t>
            </a:r>
          </a:p>
          <a:p>
            <a:r>
              <a:rPr lang="en-US" dirty="0" smtClean="0"/>
              <a:t>  simplify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Answer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/>
              <a:t> =-64x</a:t>
            </a:r>
            <a:r>
              <a:rPr lang="en-US" baseline="30000" dirty="0" smtClean="0"/>
              <a:t>3</a:t>
            </a:r>
            <a:r>
              <a:rPr lang="en-US" dirty="0" smtClean="0"/>
              <a:t>y</a:t>
            </a:r>
            <a:r>
              <a:rPr lang="en-US" baseline="30000" dirty="0" smtClean="0"/>
              <a:t>24</a:t>
            </a:r>
          </a:p>
          <a:p>
            <a:endParaRPr lang="en-US" dirty="0" smtClean="0"/>
          </a:p>
          <a:p>
            <a:r>
              <a:rPr lang="en-US" dirty="0" smtClean="0"/>
              <a:t>Remember to count how many negatives you have.</a:t>
            </a:r>
          </a:p>
          <a:p>
            <a:r>
              <a:rPr lang="en-US" dirty="0" smtClean="0"/>
              <a:t>Odd =negative answer</a:t>
            </a:r>
          </a:p>
          <a:p>
            <a:r>
              <a:rPr lang="en-US" dirty="0" smtClean="0"/>
              <a:t>Even=positive 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2133600"/>
            <a:ext cx="1814286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 4: 1000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Question:</a:t>
            </a:r>
          </a:p>
          <a:p>
            <a:r>
              <a:rPr lang="en-US" dirty="0" smtClean="0"/>
              <a:t> simplify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Answer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smtClean="0"/>
              <a:t>    =  </a:t>
            </a:r>
            <a:r>
              <a:rPr lang="en-US" dirty="0" smtClean="0"/>
              <a:t>-</a:t>
            </a:r>
            <a:r>
              <a:rPr lang="en-US" smtClean="0"/>
              <a:t>16k</a:t>
            </a:r>
            <a:r>
              <a:rPr lang="en-US" baseline="30000" smtClean="0"/>
              <a:t>6</a:t>
            </a:r>
            <a:r>
              <a:rPr lang="en-US" smtClean="0"/>
              <a:t>d</a:t>
            </a:r>
            <a:r>
              <a:rPr lang="en-US" baseline="30000" smtClean="0"/>
              <a:t>2  </a:t>
            </a:r>
            <a:r>
              <a:rPr lang="en-US" smtClean="0"/>
              <a:t>                     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Remember to apply glasses then finish simplifying .</a:t>
            </a:r>
          </a:p>
          <a:p>
            <a:r>
              <a:rPr lang="en-US" dirty="0" smtClean="0"/>
              <a:t>It does NOT matter which letter the negative is with, just how many.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2209800"/>
            <a:ext cx="233432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 1: 200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Question:</a:t>
            </a:r>
          </a:p>
          <a:p>
            <a:r>
              <a:rPr lang="en-US" dirty="0" smtClean="0"/>
              <a:t> True or false , in the expression 2⁵ , 2 is the base and 5 is the exponent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FF00"/>
                </a:solidFill>
              </a:rPr>
              <a:t>Answer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/>
              <a:t> True</a:t>
            </a:r>
          </a:p>
          <a:p>
            <a:endParaRPr lang="en-US" dirty="0" smtClean="0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 1: 400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Question:</a:t>
            </a:r>
          </a:p>
          <a:p>
            <a:r>
              <a:rPr lang="en-US" dirty="0" smtClean="0"/>
              <a:t>True or false 2⁵ means  2*2*2*2*2=10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solidFill>
                  <a:srgbClr val="FFFF00"/>
                </a:solidFill>
              </a:rPr>
              <a:t>Answer</a:t>
            </a:r>
            <a:endParaRPr lang="en-US" dirty="0">
              <a:solidFill>
                <a:srgbClr val="FFFF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dirty="0" smtClean="0"/>
              <a:t> False</a:t>
            </a:r>
          </a:p>
          <a:p>
            <a:pPr>
              <a:spcBef>
                <a:spcPct val="50000"/>
              </a:spcBef>
            </a:pPr>
            <a:r>
              <a:rPr lang="en-US" dirty="0" smtClean="0"/>
              <a:t>2</a:t>
            </a:r>
            <a:r>
              <a:rPr lang="en-US" baseline="30000" dirty="0" smtClean="0"/>
              <a:t>5 =</a:t>
            </a:r>
            <a:r>
              <a:rPr lang="en-US" dirty="0" smtClean="0"/>
              <a:t>2*2*2*2*2=32</a:t>
            </a:r>
            <a:endParaRPr lang="en-US" baseline="30000" dirty="0" smtClean="0"/>
          </a:p>
          <a:p>
            <a:endParaRPr lang="en-US" dirty="0" smtClean="0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 1: 600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Question: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Answer</a:t>
            </a:r>
            <a:endParaRPr lang="en-US" dirty="0">
              <a:solidFill>
                <a:srgbClr val="FFFF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dirty="0" smtClean="0"/>
              <a:t>	= 5m</a:t>
            </a:r>
            <a:r>
              <a:rPr lang="en-US" baseline="30000" dirty="0" smtClean="0"/>
              <a:t>7 </a:t>
            </a:r>
          </a:p>
          <a:p>
            <a:endParaRPr lang="en-US" dirty="0" smtClean="0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2209800"/>
            <a:ext cx="163995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 1: 800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Question:</a:t>
            </a:r>
          </a:p>
          <a:p>
            <a:pPr>
              <a:spcBef>
                <a:spcPct val="50000"/>
              </a:spcBef>
            </a:pPr>
            <a:r>
              <a:rPr lang="en-US" dirty="0" smtClean="0"/>
              <a:t>  t</a:t>
            </a:r>
            <a:r>
              <a:rPr lang="en-US" baseline="30000" dirty="0" smtClean="0"/>
              <a:t>6 </a:t>
            </a:r>
            <a:r>
              <a:rPr lang="en-US" dirty="0" smtClean="0"/>
              <a:t>+t</a:t>
            </a:r>
            <a:r>
              <a:rPr lang="en-US" baseline="30000" dirty="0" smtClean="0"/>
              <a:t>5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FF00"/>
                </a:solidFill>
              </a:rPr>
              <a:t>Answer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/>
              <a:t>  t</a:t>
            </a:r>
            <a:r>
              <a:rPr lang="en-US" baseline="30000" dirty="0" smtClean="0"/>
              <a:t>6 </a:t>
            </a:r>
            <a:r>
              <a:rPr lang="en-US" dirty="0" smtClean="0"/>
              <a:t>+t</a:t>
            </a:r>
            <a:r>
              <a:rPr lang="en-US" baseline="30000" dirty="0" smtClean="0"/>
              <a:t>5</a:t>
            </a:r>
          </a:p>
          <a:p>
            <a:r>
              <a:rPr lang="en-US" dirty="0" smtClean="0"/>
              <a:t>You can multiply unlike terms, but you can not add unlike terms.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 1: 1000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Question:</a:t>
            </a:r>
          </a:p>
          <a:p>
            <a:r>
              <a:rPr lang="en-US" dirty="0" smtClean="0"/>
              <a:t> 12t</a:t>
            </a:r>
            <a:r>
              <a:rPr lang="en-US" baseline="30000" dirty="0" smtClean="0"/>
              <a:t>2</a:t>
            </a:r>
            <a:r>
              <a:rPr lang="en-US" dirty="0" smtClean="0"/>
              <a:t>-3t+1-2t</a:t>
            </a:r>
            <a:r>
              <a:rPr lang="en-US" baseline="30000" dirty="0" smtClean="0"/>
              <a:t>2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FF00"/>
                </a:solidFill>
              </a:rPr>
              <a:t>Answer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/>
              <a:t> 10t</a:t>
            </a:r>
            <a:r>
              <a:rPr lang="en-US" baseline="30000" dirty="0" smtClean="0"/>
              <a:t>2</a:t>
            </a:r>
            <a:r>
              <a:rPr lang="en-US" dirty="0" smtClean="0"/>
              <a:t>-3t+1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 2: 200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Question:</a:t>
            </a:r>
          </a:p>
          <a:p>
            <a:r>
              <a:rPr lang="en-US" dirty="0" smtClean="0"/>
              <a:t>True or false (x</a:t>
            </a:r>
            <a:r>
              <a:rPr lang="en-US" baseline="30000" dirty="0" smtClean="0"/>
              <a:t>2</a:t>
            </a:r>
            <a:r>
              <a:rPr lang="en-US" dirty="0" smtClean="0"/>
              <a:t>)(x</a:t>
            </a:r>
            <a:r>
              <a:rPr lang="en-US" baseline="30000" dirty="0" smtClean="0"/>
              <a:t>5</a:t>
            </a:r>
            <a:r>
              <a:rPr lang="en-US" dirty="0" smtClean="0"/>
              <a:t>)  =x*x*x*x*x*x*x=x</a:t>
            </a:r>
            <a:r>
              <a:rPr lang="en-US" baseline="30000" dirty="0" smtClean="0"/>
              <a:t>7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Answer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/>
              <a:t>  True when multiplying exponentials you add the exponents of like variables.</a:t>
            </a:r>
          </a:p>
          <a:p>
            <a:endParaRPr lang="en-US" dirty="0" smtClean="0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 2: 400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Question:</a:t>
            </a:r>
          </a:p>
          <a:p>
            <a:pPr>
              <a:spcBef>
                <a:spcPct val="50000"/>
              </a:spcBef>
            </a:pPr>
            <a:r>
              <a:rPr lang="en-US" dirty="0" smtClean="0"/>
              <a:t> Simplify the expression  (5m</a:t>
            </a:r>
            <a:r>
              <a:rPr lang="en-US" baseline="30000" dirty="0" smtClean="0"/>
              <a:t>3</a:t>
            </a:r>
            <a:r>
              <a:rPr lang="en-US" dirty="0" smtClean="0"/>
              <a:t>)(2m</a:t>
            </a:r>
            <a:r>
              <a:rPr lang="en-US" baseline="30000" dirty="0" smtClean="0"/>
              <a:t>8</a:t>
            </a:r>
            <a:r>
              <a:rPr lang="en-US" dirty="0" smtClean="0"/>
              <a:t>t</a:t>
            </a:r>
            <a:r>
              <a:rPr lang="en-US" baseline="30000" dirty="0" smtClean="0"/>
              <a:t>2</a:t>
            </a:r>
            <a:r>
              <a:rPr lang="en-US" dirty="0" smtClean="0"/>
              <a:t>) </a:t>
            </a:r>
          </a:p>
          <a:p>
            <a:pPr>
              <a:spcBef>
                <a:spcPct val="50000"/>
              </a:spcBef>
            </a:pPr>
            <a:endParaRPr lang="en-US" dirty="0" smtClean="0"/>
          </a:p>
          <a:p>
            <a:r>
              <a:rPr lang="en-US" dirty="0" smtClean="0">
                <a:solidFill>
                  <a:srgbClr val="FFFF00"/>
                </a:solidFill>
              </a:rPr>
              <a:t>Answer</a:t>
            </a:r>
          </a:p>
          <a:p>
            <a:r>
              <a:rPr lang="en-US" dirty="0" smtClean="0"/>
              <a:t> (5m</a:t>
            </a:r>
            <a:r>
              <a:rPr lang="en-US" baseline="30000" dirty="0" smtClean="0"/>
              <a:t>3</a:t>
            </a:r>
            <a:r>
              <a:rPr lang="en-US" dirty="0" smtClean="0"/>
              <a:t>)(2m</a:t>
            </a:r>
            <a:r>
              <a:rPr lang="en-US" baseline="30000" dirty="0" smtClean="0"/>
              <a:t>8</a:t>
            </a:r>
            <a:r>
              <a:rPr lang="en-US" dirty="0" smtClean="0"/>
              <a:t>t</a:t>
            </a:r>
            <a:r>
              <a:rPr lang="en-US" baseline="30000" dirty="0" smtClean="0"/>
              <a:t>2</a:t>
            </a:r>
            <a:r>
              <a:rPr lang="en-US" dirty="0" smtClean="0"/>
              <a:t>)= 10m</a:t>
            </a:r>
            <a:r>
              <a:rPr lang="en-US" baseline="30000" dirty="0" smtClean="0"/>
              <a:t>11</a:t>
            </a:r>
            <a:r>
              <a:rPr lang="en-US" dirty="0" smtClean="0"/>
              <a:t>t</a:t>
            </a:r>
            <a:r>
              <a:rPr lang="en-US" baseline="30000" dirty="0" smtClean="0"/>
              <a:t>2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Jeopardy ga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Jeopardy game</Template>
  <TotalTime>635</TotalTime>
  <Words>502</Words>
  <Application>Microsoft Office PowerPoint</Application>
  <PresentationFormat>On-screen Show (4:3)</PresentationFormat>
  <Paragraphs>204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Jeopardy game</vt:lpstr>
      <vt:lpstr>Slide 1</vt:lpstr>
      <vt:lpstr>Exponent Jeopardy</vt:lpstr>
      <vt:lpstr>Topic 1: 200</vt:lpstr>
      <vt:lpstr>Topic 1: 400</vt:lpstr>
      <vt:lpstr>Topic 1: 600</vt:lpstr>
      <vt:lpstr>Topic 1: 800</vt:lpstr>
      <vt:lpstr>Topic 1: 1000</vt:lpstr>
      <vt:lpstr>Topic 2: 200</vt:lpstr>
      <vt:lpstr>Topic 2: 400</vt:lpstr>
      <vt:lpstr>Topic 2: 600</vt:lpstr>
      <vt:lpstr>Topic 2: 800</vt:lpstr>
      <vt:lpstr>Topic 2: 1000</vt:lpstr>
      <vt:lpstr>Topic 3: 200</vt:lpstr>
      <vt:lpstr>Topic 3: 400</vt:lpstr>
      <vt:lpstr>Topic 3: 600</vt:lpstr>
      <vt:lpstr>Topic 3: 800</vt:lpstr>
      <vt:lpstr>Topic 3: 1000</vt:lpstr>
      <vt:lpstr>Topic 4: 200</vt:lpstr>
      <vt:lpstr>Topic 4: 400</vt:lpstr>
      <vt:lpstr>Topic 4: 600</vt:lpstr>
      <vt:lpstr>Topic 4: 800</vt:lpstr>
      <vt:lpstr>Topic 4: 1000</vt:lpstr>
    </vt:vector>
  </TitlesOfParts>
  <Company>Tahoma School District No. 409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adoyle</dc:creator>
  <cp:lastModifiedBy>Windows User</cp:lastModifiedBy>
  <cp:revision>47</cp:revision>
  <dcterms:created xsi:type="dcterms:W3CDTF">2009-08-24T03:12:27Z</dcterms:created>
  <dcterms:modified xsi:type="dcterms:W3CDTF">2011-07-14T21:17:28Z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TC300049431033</vt:lpwstr>
  </property>
</Properties>
</file>